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92" r:id="rId2"/>
    <p:sldId id="294" r:id="rId3"/>
    <p:sldId id="319" r:id="rId4"/>
    <p:sldId id="322" r:id="rId5"/>
    <p:sldId id="344" r:id="rId6"/>
    <p:sldId id="359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5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500" y="108"/>
      </p:cViewPr>
      <p:guideLst/>
    </p:cSldViewPr>
  </p:slideViewPr>
  <p:outlineViewPr>
    <p:cViewPr>
      <p:scale>
        <a:sx n="33" d="100"/>
        <a:sy n="33" d="100"/>
      </p:scale>
      <p:origin x="18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C089-E4D1-4CF4-B35C-641F1E329162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9937-F4A2-4E4B-8149-EFB688B39B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260648"/>
            <a:ext cx="7772400" cy="4464496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ΘΕΣΜΙΚΟ ΠΛΑΙΣΙΟ </a:t>
            </a:r>
          </a:p>
          <a:p>
            <a:pPr algn="ctr"/>
            <a:r>
              <a:rPr lang="el-GR" sz="36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ΑΓΟΡΑΣ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ΠΛΗΡΟΦΟΡΗΣΗ ΤΙΜΩΝ – ΠΙΝΑΚΙΔΕΣ ΛΙΑΝΙΚΗΣ</a:t>
            </a:r>
            <a:endParaRPr lang="el-GR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ΝΟΜΟΣ 4177/2013 (ΦΕΚ Α΄173/8.8.2013) 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«Κανόνες ρύθμισης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αγοράς προϊόντων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της παροχής υπηρεσιών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άλλες διατάξεις»</a:t>
            </a:r>
          </a:p>
          <a:p>
            <a:pPr algn="ctr"/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Λειτουργία Αγοράς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ΚΑΤ’ ΕΞΟΥΣΙΟΔΟΤΗΣΗ ΤΟΥ ΝΟΜΟΥ </a:t>
            </a:r>
          </a:p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4177/2013 (Α΄173)</a:t>
            </a:r>
          </a:p>
          <a:p>
            <a:pPr algn="ctr"/>
            <a:r>
              <a:rPr lang="el-G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ΥΠΟΥΡΓΙΚΗ ΑΠΟΦΑΣΗ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Σύμφωνα με την </a:t>
            </a:r>
            <a:r>
              <a:rPr lang="el-G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παρ. 2 του Άρθρου 4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«Ρυθμίσεις για τη διακίνηση και εμπορία προϊόντων και την παροχή υπηρεσιών»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Υπουργική Απόφαση 91354/2017 (Β΄2983)</a:t>
            </a:r>
          </a:p>
          <a:p>
            <a:pPr algn="ctr"/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«Κωδικοποίηση Κανόνων Διακίνησης και Εμπορίας Προϊόντων και Παροχής Υπηρεσιών»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918648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>
                <a:latin typeface="Times New Roman" pitchFamily="18" charset="0"/>
                <a:cs typeface="Times New Roman" pitchFamily="18" charset="0"/>
              </a:rPr>
              <a:t>ΚΕΦΑΛΑΙΟ 1</a:t>
            </a:r>
          </a:p>
          <a:p>
            <a:pPr algn="ctr"/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918648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Άρθρο 1</a:t>
            </a:r>
          </a:p>
          <a:p>
            <a:pPr algn="ctr"/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Γενικές 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Αρχές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Άρθρο 2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Παρ. 1, 6, 8, 11, 13 &amp; 14</a:t>
            </a:r>
          </a:p>
          <a:p>
            <a:pPr algn="ctr"/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Όπως 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τροποποιήθηκαν </a:t>
            </a:r>
            <a:r>
              <a:rPr lang="el-GR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 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την Υπ</a:t>
            </a:r>
            <a:r>
              <a:rPr lang="el-GR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Απόφαση </a:t>
            </a:r>
            <a:r>
              <a:rPr lang="el-GR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Αριθμ</a:t>
            </a:r>
            <a:r>
              <a:rPr lang="el-GR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35952/2023</a:t>
            </a:r>
            <a:endParaRPr lang="el-GR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5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12911</TotalTime>
  <Words>140</Words>
  <Application>Microsoft Office PowerPoint</Application>
  <PresentationFormat>Προβολή στην οθόνη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4" baseType="lpstr">
      <vt:lpstr>Calibri</vt:lpstr>
      <vt:lpstr>Lucida Sans Unicode</vt:lpstr>
      <vt:lpstr>Tahoma</vt:lpstr>
      <vt:lpstr>Times New Roman</vt:lpstr>
      <vt:lpstr>Verdana</vt:lpstr>
      <vt:lpstr>Wingdings 2</vt:lpstr>
      <vt:lpstr>Wingdings 3</vt:lpstr>
      <vt:lpstr>Συγκέντρωση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Dimitris</dc:creator>
  <cp:lastModifiedBy>Δημήτριος Αντωναράκος</cp:lastModifiedBy>
  <cp:revision>129</cp:revision>
  <dcterms:created xsi:type="dcterms:W3CDTF">2022-09-25T08:42:22Z</dcterms:created>
  <dcterms:modified xsi:type="dcterms:W3CDTF">2023-11-08T13:33:39Z</dcterms:modified>
</cp:coreProperties>
</file>