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96" r:id="rId2"/>
    <p:sldId id="278" r:id="rId3"/>
    <p:sldId id="279" r:id="rId4"/>
    <p:sldId id="280" r:id="rId5"/>
    <p:sldId id="298" r:id="rId6"/>
    <p:sldId id="301" r:id="rId7"/>
    <p:sldId id="305" r:id="rId8"/>
    <p:sldId id="306" r:id="rId9"/>
    <p:sldId id="300" r:id="rId10"/>
    <p:sldId id="304" r:id="rId11"/>
    <p:sldId id="423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398535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8" name="Picture 4" descr="ΒΑΡΒΑΚΕΙΟ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1" y="476672"/>
            <a:ext cx="7802880" cy="446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11560" y="5733256"/>
            <a:ext cx="7787639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</a:t>
            </a:r>
            <a:endParaRPr lang="el-GR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755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/>
          </a:bodyPr>
          <a:lstStyle/>
          <a:p>
            <a:pPr algn="ctr"/>
            <a:endParaRPr lang="el-G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</a:t>
            </a: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Υπουργού Ανάπτυξης και Επενδύσεων</a:t>
            </a: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61408/2022 </a:t>
            </a:r>
          </a:p>
          <a:p>
            <a:pPr algn="ctr"/>
            <a:endParaRPr lang="el-G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«Όροι και προϋποθέσεις έκδοσης και στοιχεία της βεβαίωσης δραστηριοποίησης ετήσιας διάρκειας, για τη συμμετοχή πωλητών σε βραχυχρόνιες αγορές. </a:t>
            </a:r>
            <a:r>
              <a:rPr lang="el-GR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Τροποποίηση </a:t>
            </a:r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της 21049/25-02-2022 (Β' 981) απόφασης του Υπουργού Ανάπτυξης και Επενδύσεων» </a:t>
            </a: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(Β΄ 3132/ /20-6-2022).</a:t>
            </a:r>
            <a:endParaRPr lang="el-GR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(Ι</a:t>
            </a:r>
            <a:r>
              <a:rPr 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/>
          </a:bodyPr>
          <a:lstStyle/>
          <a:p>
            <a:pPr algn="ctr"/>
            <a:endParaRPr lang="el-G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</a:t>
            </a: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Υπουργού Ανάπτυξης και Επενδύσεων</a:t>
            </a: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14883/16-2-2023 </a:t>
            </a:r>
          </a:p>
          <a:p>
            <a:pPr algn="ctr"/>
            <a:endParaRPr lang="el-G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 Δικαιολογητικά χορήγησης, μεταβίβασης, ανανέωσης άδειας παραγωγού &amp;  επαγγελματία υπαίθριου εμπορίου . </a:t>
            </a:r>
            <a:endParaRPr lang="en-US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Τροποποίηση </a:t>
            </a:r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της 55332/27-05-2022 απόφασης του Υπουργού Ανάπτυξης και Επενδύσεων» </a:t>
            </a:r>
          </a:p>
          <a:p>
            <a:pPr algn="ctr"/>
            <a:r>
              <a:rPr lang="el-GR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(Β΄ 2660).</a:t>
            </a:r>
            <a:endParaRPr lang="el-GR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600" b="1" dirty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ΝΟΜΟΣ ΥΠ’ ΑΡΙΘΜ. 4849 </a:t>
            </a:r>
            <a:endParaRPr lang="el-GR" sz="2600" b="1" dirty="0" smtClean="0">
              <a:solidFill>
                <a:srgbClr val="66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l-GR" sz="2600" b="1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(ΦΕΚ Α΄ 207/5.11.2021)</a:t>
            </a:r>
            <a:endParaRPr lang="en-US" sz="2600" b="1" dirty="0" smtClean="0">
              <a:solidFill>
                <a:srgbClr val="66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l-GR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«Αναμόρφωση </a:t>
            </a:r>
            <a:r>
              <a:rPr lang="el-GR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εκσυγχρονισμός του ρυθμιστικού πλαισίου οργάνωσης και λειτουργίας του υπαίθριου εμπορίου, ρυθμίσεις για την άσκηση ψυχαγωγικών δραστηριοτήτων και την </a:t>
            </a:r>
            <a:r>
              <a:rPr lang="el-GR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απλούστευση </a:t>
            </a:r>
            <a:r>
              <a:rPr lang="el-GR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πλαισίου δραστηριοτήτων στην εκπαίδευση, βελτιώσεις στην επιμελητηριακή νομοθεσία, άλλες διατάξεις του Υπουργείου Ανάπτυξης και Επενδύσεων και λοιπές επείγουσες </a:t>
            </a:r>
            <a:r>
              <a:rPr lang="el-GR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διατάξεις»</a:t>
            </a:r>
            <a:endParaRPr lang="el-GR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(Ι)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84784"/>
            <a:ext cx="7772400" cy="345638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2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Κατάργηση</a:t>
            </a:r>
            <a:r>
              <a:rPr lang="el-GR" sz="2200" b="1" u="sng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el-GR" sz="2200" b="1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του</a:t>
            </a:r>
            <a:endParaRPr lang="el-GR" sz="2200" b="1" dirty="0">
              <a:solidFill>
                <a:srgbClr val="66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200" b="1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NOMOΥ </a:t>
            </a:r>
            <a:r>
              <a:rPr lang="el-GR" sz="2200" b="1" dirty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ΥΠ’ ΑΡΙΘΜ. </a:t>
            </a:r>
            <a:r>
              <a:rPr lang="el-GR" sz="2200" b="1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4497 </a:t>
            </a:r>
          </a:p>
          <a:p>
            <a:pPr algn="ctr">
              <a:spcAft>
                <a:spcPts val="600"/>
              </a:spcAft>
            </a:pPr>
            <a:r>
              <a:rPr lang="el-GR" sz="2200" b="1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(ΦΕΚ </a:t>
            </a:r>
            <a:r>
              <a:rPr lang="el-GR" sz="2200" b="1" dirty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l-GR" sz="2200" b="1" dirty="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Α΄ 171/13.11.2017)</a:t>
            </a:r>
          </a:p>
          <a:p>
            <a:pPr algn="ctr"/>
            <a:r>
              <a:rPr lang="el-GR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«Άσκηση </a:t>
            </a:r>
            <a:r>
              <a:rPr lang="el-G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υπαίθριων εμπορικών δραστηριοτήτων, εκσυγχρονισμός της επιμελητηριακής νομοθεσίας </a:t>
            </a:r>
            <a:endParaRPr lang="el-GR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άλλες διατάξεις»</a:t>
            </a:r>
            <a:endParaRPr lang="el-GR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(ΙΙ)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16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ΚΑΤ’ ΕΞΟΥΣΙΟΔΟΤΗΣΗ ΤΟΥ ΝΟΜΟΥ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ΥΠΟΥΡΓΙΚΕΣ (ΥΑ) ΚΑΙ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ΚΟΙΝΕΣ ΥΠΟΥΡΓΙΚΕΣ ΑΠΟΦΑΣΕΙΣ (ΚΥΑ)</a:t>
            </a:r>
          </a:p>
          <a:p>
            <a:pPr algn="just"/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(ΙΙΙ)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Κοινή Υπουργική Απόφαση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18982/2022 </a:t>
            </a:r>
          </a:p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«Είδη πώλησης για τους παραγωγούς και τους επαγγελματίες πωλητές υπαίθριου εμπορίου.»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(Β΄ 925/1-3-2022).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(Ι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 lnSpcReduction="10000"/>
          </a:bodyPr>
          <a:lstStyle/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Υπουργού Ανάπτυξης και Επενδύσεων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16469/2022 </a:t>
            </a:r>
          </a:p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«Ειδικότεροι όροι λειτουργίας των βραχυχρόνιων αγορών και είδη προϊόντων και υπηρεσιών που διατίθενται ή παρέχονται σε αυτές»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(Β΄ 879/25-2-2022).</a:t>
            </a:r>
            <a:endParaRPr lang="el-G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 fontScale="92500" lnSpcReduction="10000"/>
          </a:bodyPr>
          <a:lstStyle/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Υπουργού Ανάπτυξης και Επενδύσεων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21057/2022 </a:t>
            </a:r>
          </a:p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«Στοιχεία της άδειας χορήγησης θέσης και δικαιώματος δραστηριοποίησης στο πλανόδιο εμπόριο παραγωγού και επαγγελματία πωλητή υπαίθριου εμπορίου»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(Β΄ 981/3-3-2022).</a:t>
            </a:r>
          </a:p>
          <a:p>
            <a:pPr algn="just"/>
            <a:endParaRPr lang="el-G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 fontScale="92500"/>
          </a:bodyPr>
          <a:lstStyle/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Υπουργού Ανάπτυξης και Επενδύσεων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21049/2022 </a:t>
            </a:r>
          </a:p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«Όροι και προϋποθέσεις έκδοσης και στοιχεία της βεβαίωσης δραστηριοποίησης ετήσιας διάρκειας, για τη συμμετοχή πωλητών σε βραχυχρόνιες αγορές.»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(Β΄981/3-3-2022).</a:t>
            </a:r>
          </a:p>
          <a:p>
            <a:pPr algn="just"/>
            <a:endParaRPr lang="el-G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</a:t>
            </a:r>
            <a:r>
              <a:rPr 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ΙΙ)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Απόφαση 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Υπουργού Ανάπτυξης και Επενδύσεων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21030/2022 </a:t>
            </a:r>
          </a:p>
          <a:p>
            <a:pPr algn="ctr"/>
            <a:endParaRPr lang="el-GR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«Στοιχεία της άδειας χορήγησης θέσης δραστηριοποίησης χειροτέχνη - καλλιτέχνη.»</a:t>
            </a:r>
          </a:p>
          <a:p>
            <a:pPr algn="ctr"/>
            <a:r>
              <a:rPr lang="el-G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(Β΄982/3-3-2022).</a:t>
            </a:r>
          </a:p>
          <a:p>
            <a:pPr algn="just"/>
            <a:endParaRPr lang="el-G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772400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Θεσμικό πλαίσιο υπαίθριου εμπορίου (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ΙΙΙ)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12842</TotalTime>
  <Words>390</Words>
  <Application>Microsoft Office PowerPoint</Application>
  <PresentationFormat>Προβολή στην οθόνη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117</cp:revision>
  <dcterms:created xsi:type="dcterms:W3CDTF">2022-09-25T08:42:22Z</dcterms:created>
  <dcterms:modified xsi:type="dcterms:W3CDTF">2023-11-08T14:07:37Z</dcterms:modified>
</cp:coreProperties>
</file>