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369" r:id="rId2"/>
    <p:sldId id="370" r:id="rId3"/>
    <p:sldId id="395" r:id="rId4"/>
    <p:sldId id="394" r:id="rId5"/>
    <p:sldId id="383" r:id="rId6"/>
    <p:sldId id="384" r:id="rId7"/>
    <p:sldId id="381" r:id="rId8"/>
    <p:sldId id="382" r:id="rId9"/>
    <p:sldId id="371" r:id="rId10"/>
    <p:sldId id="372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906" y="108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660616" y="273609"/>
            <a:ext cx="7704856" cy="151216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</a:p>
          <a:p>
            <a:pPr algn="ctr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7524" name="Picture 4" descr="καφετέρεια | Ετικέτες προϊόντος |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144000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ΚΥΑ ΥΠ’ ΑΡΙΘΜ. 16228 /2017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(Β΄1723/18.5.2017)</a:t>
            </a:r>
            <a:b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«Απλούστευση και προτυποποίηση των διοικητικών διαδικασιών γνωστοποίησης λειτουργίας Καταστημάτων Υγειονομικού Ενδιαφέροντος, Θεάτρων και Κινηματογράφων.»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395536" y="1124744"/>
            <a:ext cx="8496944" cy="5904656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ΑΡΘΡΟ 80 Ν 3463/2006 (Α΄114)</a:t>
            </a:r>
          </a:p>
          <a:p>
            <a:pPr algn="just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Καταστήματα Υγειονομικού Ενδιαφέροντος είναι εκείνα, στα οποία γίνεται παρασκευή ή/και διάθεση σε πελάτες (καθισμένους, όρθιους, περαστικούς) ή διανομή φαγητών ή γλυκισμάτων ή οποιουδήποτε άλλου παρασκευάσματος τροφίμων ή ποτών ή αποθήκευση ή συντήρηση ή εμπορία κάθε είδους τροφίμων ή ποτών, καθώς και τα καταστήματα προσφοράς υπηρεσιών, εξαιτίας των οποίων μπορεί να προκληθεί βλάβη στη δημόσια υγεία, όπως αναλυτικά αναφέρονται στις ισχύουσες υγειονομικές διατάξεις.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ΚΥΑ </a:t>
            </a:r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16228/2017</a:t>
            </a:r>
          </a:p>
          <a:p>
            <a:pPr algn="ctr"/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Άρθρο </a:t>
            </a:r>
            <a:r>
              <a:rPr lang="el-GR" sz="2800" b="1" u="sng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Διαδικασία για τη βεβαίωση της παραγράφου 2 του άρθρου 28 του Ν. 4442/2016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755576" y="1340768"/>
            <a:ext cx="7488832" cy="345638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Αίτηση για τη χορήγηση βεβαίωσης στην αρμόδια υπηρεσία του οικείου Δήμου ότι το κατάστημα μπορεί να ιδρυθεί στη συγκεκριμένη τοποθεσία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2DA2BF"/>
              </a:buClr>
            </a:pPr>
            <a:r>
              <a:rPr lang="el-GR" sz="2800" b="1" u="sng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ΚΥΑ 16228/2017</a:t>
            </a:r>
          </a:p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Άρθρο 3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Διαδικασία γνωστοποίησης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827584" y="1340768"/>
            <a:ext cx="7488832" cy="35283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Κανένα δικαιολογητικό δεν υποβάλλεται από τον φορέα της δραστηριότητας κατά την υποβολή της γνωστοποίησης. Ο Δήμος ή το ΚΕΠ παραλαμβάνει σε κάθε περίπτωση, με την επιφύλαξη της επόμενης παραγράφους τη γνωστοποίηση, η οποία υποβάλλεται από τον ενδιαφερόμενο με ευθύνη του για τα περιλαμβανόμενα σε αυτήν στοιχεία.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2DA2BF"/>
              </a:buClr>
            </a:pPr>
            <a:r>
              <a:rPr lang="el-GR" sz="2800" b="1" u="sng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ΚΥΑ </a:t>
            </a:r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16228/2017</a:t>
            </a:r>
          </a:p>
          <a:p>
            <a:pPr lvl="0" algn="ctr">
              <a:buClr>
                <a:srgbClr val="2DA2BF"/>
              </a:buClr>
            </a:pPr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Άρθρο 4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Τήρηση αρχείου στην εγκατάσταση του καταστήματος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899592" y="1556792"/>
            <a:ext cx="7488832" cy="345638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Κατά την διάρκεια λειτουργίας της δραστηριότητας του καταστήματος, θα πρέπει να τηρούνται στον φάκελο που θα βρίσκεται στην εγκατάσταση του καταστήματος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Τίτλο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(Κ.Υ.Ε.)</a:t>
            </a: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5849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2DA2BF"/>
              </a:buClr>
            </a:pPr>
            <a:r>
              <a:rPr lang="el-GR" sz="2800" b="1" u="sng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ΚΥΑ 16228/2017</a:t>
            </a:r>
          </a:p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Άρθρο 7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Χρήση μουσικής και μουσικών οργάνων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827584" y="1412776"/>
            <a:ext cx="7632848" cy="32403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 ενδιαφερόμενος γνωστοποιεί σε ειδικό πεδίο της γνωστοποίησης τη χρήση μουσικής, με προσδιορισμό της μέγιστης Α -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ηχοστάθμης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, του χώρου κ.τ.λ.</a:t>
            </a:r>
          </a:p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άδεια της παραγράφου 3 του άρθρου 3 της Αστυνομικής Διάταξης 3/1996 (Β΄ 15) περί παράτασης ωραρίου εξακολουθεί να ισχύει</a:t>
            </a:r>
          </a:p>
          <a:p>
            <a:pPr algn="just"/>
            <a:endParaRPr lang="el-GR" dirty="0"/>
          </a:p>
        </p:txBody>
      </p:sp>
      <p:sp>
        <p:nvSpPr>
          <p:cNvPr id="6" name="Τίτλος 1"/>
          <p:cNvSpPr>
            <a:spLocks noGrp="1"/>
          </p:cNvSpPr>
          <p:nvPr>
            <p:ph type="ctrTitle"/>
          </p:nvPr>
        </p:nvSpPr>
        <p:spPr>
          <a:xfrm>
            <a:off x="688032" y="260648"/>
            <a:ext cx="7772400" cy="93610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(Κ.Υ.Ε.)</a:t>
            </a: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(Κ.Υ.Ε.)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NOMOΣ ΥΠ’ ΑΡΙΘΜ. 4442 /2016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(Α΄230/7.12.2016)</a:t>
            </a:r>
            <a:b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«Νέο θεσμικό πλαίσιο για την άσκηση οικονομικής δραστηριότητας και άλλες διατάξεις.»</a:t>
            </a: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(Κ.Υ.Ε.)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ΚΥΑ 16228/2017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Απλούστευση </a:t>
            </a:r>
            <a:r>
              <a:rPr lang="el-GR" sz="28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προτυποποίηση των διοικητικών διαδικασιών γνωστοποίησης λειτουργίας Καταστημάτων Υγειονομικού Ενδιαφέροντος, Θεάτρων και </a:t>
            </a:r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Κινηματογράφων»</a:t>
            </a:r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8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ΑΡΜΟΔΙΟΤΗΤΑ </a:t>
            </a:r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ΓΕΝΙΚΗΣ ΓΡΑΜΜΑΤΕΙΑΣ ΕΜΠΟΡΙΟΥ</a:t>
            </a:r>
          </a:p>
          <a:p>
            <a:pPr algn="ctr"/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ΕΞΟΥΣΙΟΔΟΤΗΣΗ</a:t>
            </a:r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ΑΡΘΡΟΥ </a:t>
            </a:r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ΤΟΥ Ν. 4796/2021 (Α’ 63)</a:t>
            </a:r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dirty="0">
                <a:latin typeface="Times New Roman" pitchFamily="18" charset="0"/>
                <a:cs typeface="Times New Roman" pitchFamily="18" charset="0"/>
              </a:rPr>
            </a:b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(Κ.Υ.Ε.)</a:t>
            </a:r>
          </a:p>
        </p:txBody>
      </p:sp>
    </p:spTree>
    <p:extLst>
      <p:ext uri="{BB962C8B-B14F-4D97-AF65-F5344CB8AC3E}">
        <p14:creationId xmlns:p14="http://schemas.microsoft.com/office/powerpoint/2010/main" val="13378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Άρθρο 5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Υπαγωγή στη διαδικασία γνωστοποίησης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υλεμένο ορθογώνιο"/>
          <p:cNvSpPr/>
          <p:nvPr/>
        </p:nvSpPr>
        <p:spPr>
          <a:xfrm>
            <a:off x="755576" y="1412776"/>
            <a:ext cx="77048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Η υπαγωγή οικονομικής δραστηριότητας σε καθεστώς γνωστοποίησης χωρεί με σκοπό την προστασία του δημοσίου συμφέροντος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755576" y="3140968"/>
            <a:ext cx="3312368" cy="18002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Μη πρόκληση βλάβης ή κινδύνου βλάβης για το δημόσιο συμφέρον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5220072" y="3068960"/>
            <a:ext cx="3240360" cy="177849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Αναγκαίο μέτρο για την αποτροπή της βλάβης ή του κινδύνου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268760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u="sng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Άρθρο 14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Ολοκληρωμένο Πληροφοριακό Σύστημα Άσκησης Δραστηριοτήτων και Ελέγχων 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(ΟΠΣ-ΑΔΕ)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ιζόντιος πάπυρος"/>
          <p:cNvSpPr/>
          <p:nvPr/>
        </p:nvSpPr>
        <p:spPr>
          <a:xfrm>
            <a:off x="685800" y="1196752"/>
            <a:ext cx="7848872" cy="3600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Το Ολοκληρωμένο Πληροφοριακό Σύστημα Άσκησης Δραστηριοτήτων και Ελέγχων αποτελεί το κεντρικό σύστημα για την υποστήριξη των διαδικασιών υπαγωγής στο καθεστώς του παρόντος νόμου και ελέγχου των οικονομικών δραστηριοτήτων.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412776"/>
            <a:ext cx="7772400" cy="36004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ΚΕΦΑΛΑΙΟ Ζ΄</a:t>
            </a: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ΑΡΘΡΑ 27 – 38</a:t>
            </a:r>
          </a:p>
          <a:p>
            <a:pPr algn="ctr"/>
            <a:endParaRPr lang="el-GR" sz="28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8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ΑΠΛΟΥΣΤΕΥΣΗ ΠΛΑΙΣΙΟΥ ΛΕΙΤΟΥΡΓΙΑΣ ΚΑΤΑΣΤΗΜΑΤΩΝ ΥΓΕΙΟΝΟΜΙΚΟΥ ΕΝΔΙΑΦΕΡΟΝΤΟΣ, ΘΕΑΤΡΩΝ ΚΑΙ ΚΙΝΗΜΑΤΟΓΡΑΦΩΝ</a:t>
            </a:r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685800" y="116633"/>
            <a:ext cx="7772400" cy="9361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ΘΕΣΜΙΚΟ ΠΛΑΙΣΙΟ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ΚΑΤΑΣΤΗΜΑΤΩΝ ΥΓΕΙΟΝΟΜΙΚΟΥ ΕΝΔΙΑΦΕΡΟΝΤΟΣ </a:t>
            </a:r>
            <a:br>
              <a:rPr lang="el-GR" sz="180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smtClean="0">
                <a:latin typeface="Times New Roman" pitchFamily="18" charset="0"/>
                <a:cs typeface="Times New Roman" pitchFamily="18" charset="0"/>
              </a:rPr>
              <a:t>(Κ.Υ.Ε.)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64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12798</TotalTime>
  <Words>465</Words>
  <Application>Microsoft Office PowerPoint</Application>
  <PresentationFormat>Προβολή στην οθόνη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Calibri</vt:lpstr>
      <vt:lpstr>Lucida Sans Unicode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ΘΕΣΜΙΚΟ ΠΛΑΙΣΙΟ  ΚΑΤΑΣΤΗΜΑΤΩΝ ΥΓΕΙΟΝΟΜΙΚΟΥ ΕΝΔΙΑΦΕΡΟΝΤΟΣ  (Κ.Υ.Ε.)</vt:lpstr>
      <vt:lpstr>ΘΕΣΜΙΚΟ ΠΛΑΙΣΙΟ  ΚΑΤΑΣΤΗΜΑΤΩΝ ΥΓΕΙΟΝΟΜΙΚΟΥ ΕΝΔΙΑΦΕΡΟΝΤΟΣ  (Κ.Υ.Ε.)</vt:lpstr>
      <vt:lpstr>ΘΕΣΜΙΚΟ ΠΛΑΙΣΙΟ  ΚΑΤΑΣΤΗΜΑΤΩΝ ΥΓΕΙΟΝΟΜΙΚΟΥ ΕΝΔΙΑΦΕΡΟΝΤΟΣ  (Κ.Υ.Ε.)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ΘΕΣΜΙΚΟ ΠΛΑΙΣΙΟ  ΚΑΤΑΣΤΗΜΑΤΩΝ ΥΓΕΙΟΝΟΜΙΚΟΥ ΕΝΔΙΑΦΕΡΟΝΤΟΣ  (Κ.Υ.Ε.)</vt:lpstr>
      <vt:lpstr>Παρουσίαση του PowerPoint</vt:lpstr>
      <vt:lpstr>ΘΕΣΜΙΚΟ ΠΛΑΙΣΙΟ  ΚΑΤΑΣΤΗΜΑΤΩΝ ΥΓΕΙΟΝΟΜΙΚΟΥ ΕΝΔΙΑΦΕΡΟΝΤΟΣ  (Κ.Υ.Ε.)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116</cp:revision>
  <dcterms:created xsi:type="dcterms:W3CDTF">2022-09-25T08:42:22Z</dcterms:created>
  <dcterms:modified xsi:type="dcterms:W3CDTF">2023-11-08T12:56:36Z</dcterms:modified>
</cp:coreProperties>
</file>