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365" r:id="rId2"/>
    <p:sldId id="366" r:id="rId3"/>
    <p:sldId id="363" r:id="rId4"/>
    <p:sldId id="361" r:id="rId5"/>
    <p:sldId id="364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5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500" y="126"/>
      </p:cViewPr>
      <p:guideLst/>
    </p:cSldViewPr>
  </p:slideViewPr>
  <p:outlineViewPr>
    <p:cViewPr>
      <p:scale>
        <a:sx n="33" d="100"/>
        <a:sy n="33" d="100"/>
      </p:scale>
      <p:origin x="18" y="12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4C089-E4D1-4CF4-B35C-641F1E329162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9937-F4A2-4E4B-8149-EFB688B39BC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1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404664"/>
            <a:ext cx="7772400" cy="439248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ΘΕΣΜΙΚΟ ΠΛΑΙΣΙΟ </a:t>
            </a:r>
          </a:p>
          <a:p>
            <a:pPr algn="ctr"/>
            <a:r>
              <a:rPr lang="el-GR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ΑΓΟΡΑΣ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buClrTx/>
              <a:buSzTx/>
            </a:pP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Υποχρέωση χρήσης τερματικών συσκευών</a:t>
            </a:r>
            <a:endParaRPr lang="en-US" sz="25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ctr">
              <a:spcBef>
                <a:spcPts val="0"/>
              </a:spcBef>
              <a:buClrTx/>
              <a:buSzTx/>
            </a:pPr>
            <a:r>
              <a:rPr lang="el-GR" sz="2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αποδοχής καρτών (</a:t>
            </a:r>
            <a:r>
              <a:rPr lang="en-US" sz="2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POS)</a:t>
            </a:r>
            <a:endParaRPr lang="en-US" sz="25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27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ProCredit - Τερματικά P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28676" name="AutoShape 4" descr="ProCredit - Τερματικά P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solidFill>
                <a:prstClr val="black"/>
              </a:solidFill>
            </a:endParaRPr>
          </a:p>
        </p:txBody>
      </p:sp>
      <p:pic>
        <p:nvPicPr>
          <p:cNvPr id="28678" name="Picture 6" descr="Αγορά τερματικού POS για την επιχείρηση σας από τη my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916832"/>
            <a:ext cx="4750489" cy="2589237"/>
          </a:xfrm>
          <a:prstGeom prst="rect">
            <a:avLst/>
          </a:prstGeom>
          <a:noFill/>
        </p:spPr>
      </p:pic>
      <p:sp>
        <p:nvSpPr>
          <p:cNvPr id="9" name="Ορθογώνιο 8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Υποχρέωση χρήσης τερματικών συσκευών</a:t>
            </a:r>
            <a:endParaRPr lang="en-US" sz="25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αποδοχής καρτών (</a:t>
            </a:r>
            <a:r>
              <a:rPr lang="en-US" sz="2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</a:t>
            </a:r>
            <a:r>
              <a:rPr lang="en-US" sz="25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5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6004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Κατ’ εξουσιοδότηση</a:t>
            </a: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του ν. 4446/2016 «Πτωχευτικός Κώδικας, Διοικητική Δικαιοσύνη, Τέλη-Παράβολα, Οικειοθελής αποκάλυψη φορολογητέας ύλης παρελθόντων ετών, Ηλεκτρονικές συναλλαγές, Τροποποιήσεις του ν. 4270/2014 και λοιπές διατάξεις», (Α’ 240)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Υποχρέωση χρήσης τερματικών συσκευών</a:t>
            </a:r>
            <a:endParaRPr lang="en-US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αποδοχής καρτών (</a:t>
            </a:r>
            <a:r>
              <a:rPr 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ProCredit - Τερματικά P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8676" name="AutoShape 4" descr="ProCredit - Τερματικά P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6 - Οριζόντιος πάπυρος"/>
          <p:cNvSpPr/>
          <p:nvPr/>
        </p:nvSpPr>
        <p:spPr>
          <a:xfrm>
            <a:off x="755576" y="1412776"/>
            <a:ext cx="7632848" cy="35283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Κοινή Υπουργική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Απόφαση</a:t>
            </a: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Ρύθμιση Υποχρέωσης Αποδοχής Πληρωμών με Κάρτα, σύμφωνα με το άρθρο 65 του ν. 4446/ 2016, (Α΄ 240).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Υποχρέωση χρήσης τερματικών συσκευών</a:t>
            </a:r>
            <a:endParaRPr lang="en-US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αποδοχής καρτών (</a:t>
            </a:r>
            <a:r>
              <a:rPr 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683568" y="1628800"/>
            <a:ext cx="16561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b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ΥΠΟΧΡΕΟΙ</a:t>
            </a:r>
            <a:endParaRPr lang="en-US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987824" y="1628800"/>
            <a:ext cx="28803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b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ΑΡΜΟΔΙΕΣ ΑΡΧΕΣ</a:t>
            </a:r>
          </a:p>
          <a:p>
            <a:pPr algn="ctr"/>
            <a:endParaRPr lang="el-GR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683568" y="2852936"/>
            <a:ext cx="165618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ΚΑΔ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ΧΡΗΣΗΣ 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POS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987824" y="2852936"/>
            <a:ext cx="2880320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ΔΙΜΕΑ</a:t>
            </a: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Π.Ε. ΑΝΑΠΤΥΞΗΣ</a:t>
            </a: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ΑΑΔΕ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6516216" y="1628800"/>
            <a:ext cx="16561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b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ΚΥΡΩΣΕΙΣ</a:t>
            </a:r>
            <a:endParaRPr lang="en-US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6516216" y="2852936"/>
            <a:ext cx="165618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ΑΡΘΡΑ </a:t>
            </a: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3, 4 </a:t>
            </a: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ΚΥΑ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685800" y="260648"/>
            <a:ext cx="755860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Υποχρέωση χρήσης τερματικών συσκευών</a:t>
            </a:r>
            <a:endParaRPr lang="en-US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αποδοχής καρτών (</a:t>
            </a:r>
            <a:r>
              <a:rPr 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12963</TotalTime>
  <Words>108</Words>
  <Application>Microsoft Office PowerPoint</Application>
  <PresentationFormat>Προβολή στην οθόνη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3" baseType="lpstr"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Συγκέντρωση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Dimitris</dc:creator>
  <cp:lastModifiedBy>Δημήτριος Αντωναράκος</cp:lastModifiedBy>
  <cp:revision>117</cp:revision>
  <dcterms:created xsi:type="dcterms:W3CDTF">2022-09-25T08:42:22Z</dcterms:created>
  <dcterms:modified xsi:type="dcterms:W3CDTF">2023-11-08T14:04:58Z</dcterms:modified>
</cp:coreProperties>
</file>